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5"/>
  </p:notesMasterIdLst>
  <p:sldIdLst>
    <p:sldId id="282" r:id="rId2"/>
    <p:sldId id="317" r:id="rId3"/>
    <p:sldId id="318" r:id="rId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d Myers" initials="BM" lastIdx="2" clrIdx="0">
    <p:extLst>
      <p:ext uri="{19B8F6BF-5375-455C-9EA6-DF929625EA0E}">
        <p15:presenceInfo xmlns:p15="http://schemas.microsoft.com/office/powerpoint/2012/main" userId="S-1-5-21-2091603964-771116794-2015980265-10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CC99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573" autoAdjust="0"/>
    <p:restoredTop sz="94474" autoAdjust="0"/>
  </p:normalViewPr>
  <p:slideViewPr>
    <p:cSldViewPr snapToGrid="0">
      <p:cViewPr varScale="1">
        <p:scale>
          <a:sx n="78" d="100"/>
          <a:sy n="78" d="100"/>
        </p:scale>
        <p:origin x="318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63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9922" y="1443038"/>
            <a:ext cx="10356849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8126" y="4425957"/>
            <a:ext cx="9001129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014408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934453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12" descr="red_hcii_logo">
            <a:extLst>
              <a:ext uri="{FF2B5EF4-FFF2-40B4-BE49-F238E27FC236}">
                <a16:creationId xmlns:a16="http://schemas.microsoft.com/office/drawing/2014/main" id="{269CCEBF-47E5-4E64-9E84-E847C65B388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40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 7">
            <a:extLst>
              <a:ext uri="{FF2B5EF4-FFF2-40B4-BE49-F238E27FC236}">
                <a16:creationId xmlns:a16="http://schemas.microsoft.com/office/drawing/2014/main" id="{4A4ED7E0-CB1B-4005-ABAD-621A32E452EA}"/>
              </a:ext>
            </a:extLst>
          </p:cNvPr>
          <p:cNvGrpSpPr>
            <a:grpSpLocks/>
          </p:cNvGrpSpPr>
          <p:nvPr userDrawn="1"/>
        </p:nvGrpSpPr>
        <p:grpSpPr bwMode="auto">
          <a:xfrm rot="5400000">
            <a:off x="-3079749" y="3079751"/>
            <a:ext cx="6858000" cy="698499"/>
            <a:chOff x="0" y="0"/>
            <a:chExt cx="5760" cy="128"/>
          </a:xfrm>
        </p:grpSpPr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A50477D1-CB13-43E9-A75C-1D331560347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0DE687E1-0527-4B81-80D5-528C553E980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938BA618-6901-4DF8-A319-70D2D1740BC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11">
              <a:extLst>
                <a:ext uri="{FF2B5EF4-FFF2-40B4-BE49-F238E27FC236}">
                  <a16:creationId xmlns:a16="http://schemas.microsoft.com/office/drawing/2014/main" id="{CB01B4C6-CC48-4827-8311-647DEDEF973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0937" y="6432551"/>
            <a:ext cx="4750129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5975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5975"/>
            <a:ext cx="3860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5975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00800"/>
            <a:ext cx="3860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71138"/>
            <a:ext cx="3860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9584" y="1352325"/>
            <a:ext cx="4814147" cy="261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730683" y="1352326"/>
            <a:ext cx="4791287" cy="261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2021 - Brad Myers</a:t>
            </a: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821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7"/>
            <a:ext cx="12192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49684" y="6248400"/>
            <a:ext cx="489263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2" descr="red_hcii_logo">
            <a:extLst>
              <a:ext uri="{FF2B5EF4-FFF2-40B4-BE49-F238E27FC236}">
                <a16:creationId xmlns:a16="http://schemas.microsoft.com/office/drawing/2014/main" id="{90F079B6-9841-4FE4-AF4C-B8C4D31A202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9707853" y="211141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6" r:id="rId8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rveymonkey.com/r/SSUI2021Fall-Fina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urveymonkey.com/r/SSUI2021peer-survey" TargetMode="External"/><Relationship Id="rId4" Type="http://schemas.openxmlformats.org/officeDocument/2006/relationships/hyperlink" Target="https://www.cs.cmu.edu/~bam/uicourse/05631fall2021/FinalProject/index.html#report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1/FinalProject/index.html#slideinstruction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36949" y="891805"/>
            <a:ext cx="7767637" cy="2133600"/>
          </a:xfrm>
        </p:spPr>
        <p:txBody>
          <a:bodyPr/>
          <a:lstStyle/>
          <a:p>
            <a:r>
              <a:rPr lang="en-US" sz="2800" dirty="0"/>
              <a:t>Lecture 26:</a:t>
            </a:r>
            <a:br>
              <a:rPr lang="en-US" sz="2800" dirty="0"/>
            </a:br>
            <a:r>
              <a:rPr lang="en-US" dirty="0"/>
              <a:t>Project Presentations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05-431/631 Software Structures for User Interfaces (SSUI)</a:t>
            </a:r>
          </a:p>
          <a:p>
            <a:r>
              <a:rPr lang="en-US" dirty="0"/>
              <a:t>Fall, 2021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3B77B1-CE06-4CD1-893A-1C072024AD65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32238"/>
            <a:ext cx="10972800" cy="4900312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/>
              <a:t>Last class!</a:t>
            </a:r>
          </a:p>
          <a:p>
            <a:r>
              <a:rPr lang="en-US" sz="1800" dirty="0"/>
              <a:t>Please do our class survey: </a:t>
            </a:r>
            <a:r>
              <a:rPr lang="en-US" sz="1800" dirty="0">
                <a:hlinkClick r:id="rId3"/>
              </a:rPr>
              <a:t>https://www.surveymonkey.com/r/SSUI2021Fall-Final</a:t>
            </a:r>
            <a:r>
              <a:rPr lang="en-US" sz="1800" dirty="0"/>
              <a:t> </a:t>
            </a:r>
          </a:p>
          <a:p>
            <a:pPr lvl="2"/>
            <a:r>
              <a:rPr lang="en-US" sz="1400" dirty="0"/>
              <a:t>No responses yet!</a:t>
            </a:r>
          </a:p>
          <a:p>
            <a:pPr lvl="1"/>
            <a:r>
              <a:rPr lang="en-US" sz="1600" dirty="0"/>
              <a:t>And the official CMU survey</a:t>
            </a:r>
          </a:p>
          <a:p>
            <a:pPr lvl="1"/>
            <a:endParaRPr lang="en-US" sz="1600" dirty="0"/>
          </a:p>
          <a:p>
            <a:r>
              <a:rPr lang="en-US" sz="1800" dirty="0">
                <a:hlinkClick r:id="rId4"/>
              </a:rPr>
              <a:t>Project report </a:t>
            </a:r>
            <a:r>
              <a:rPr lang="en-US" sz="1800" dirty="0"/>
              <a:t>due Friday, 12/10/2021 at 11:59 pm</a:t>
            </a:r>
          </a:p>
          <a:p>
            <a:pPr lvl="1"/>
            <a:r>
              <a:rPr lang="en-US" sz="1600" dirty="0"/>
              <a:t>Includes:</a:t>
            </a:r>
          </a:p>
          <a:p>
            <a:pPr lvl="2"/>
            <a:r>
              <a:rPr lang="en-US" sz="1400" dirty="0"/>
              <a:t>Written report</a:t>
            </a:r>
          </a:p>
          <a:p>
            <a:pPr lvl="2"/>
            <a:r>
              <a:rPr lang="en-US" sz="1400" dirty="0"/>
              <a:t>Video</a:t>
            </a:r>
          </a:p>
          <a:p>
            <a:pPr lvl="2"/>
            <a:r>
              <a:rPr lang="en-US" sz="1400" dirty="0"/>
              <a:t>Code</a:t>
            </a:r>
          </a:p>
          <a:p>
            <a:r>
              <a:rPr lang="en-US" sz="1800" dirty="0"/>
              <a:t>When your project is done, you must fill out the peer evaluation form about how well your group worked together: </a:t>
            </a:r>
            <a:r>
              <a:rPr lang="en-US" sz="1800" dirty="0">
                <a:hlinkClick r:id="rId5"/>
              </a:rPr>
              <a:t>https://www.surveymonkey.com/r/SSUI2021peer-survey</a:t>
            </a:r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If you want the </a:t>
            </a:r>
            <a:r>
              <a:rPr lang="en-US" sz="1800" b="1" dirty="0"/>
              <a:t>videos</a:t>
            </a:r>
            <a:r>
              <a:rPr lang="en-US" sz="1800" dirty="0"/>
              <a:t> for the class, you should download them from Canvas, before you lose access.</a:t>
            </a:r>
          </a:p>
          <a:p>
            <a:pPr lvl="1"/>
            <a:r>
              <a:rPr lang="en-US" sz="1600" dirty="0"/>
              <a:t>Remember, don’t post them on the public web!</a:t>
            </a:r>
          </a:p>
          <a:p>
            <a:pPr lvl="1"/>
            <a:r>
              <a:rPr lang="en-US" sz="1600" dirty="0"/>
              <a:t>The class web page and slides will be available publicly indefinitely</a:t>
            </a:r>
          </a:p>
          <a:p>
            <a:pPr lvl="1"/>
            <a:r>
              <a:rPr lang="en-US" sz="1600" dirty="0"/>
              <a:t>This class is not being recorded</a:t>
            </a:r>
          </a:p>
          <a:p>
            <a:pPr lvl="1"/>
            <a:endParaRPr lang="en-US" sz="1600" dirty="0"/>
          </a:p>
          <a:p>
            <a:r>
              <a:rPr lang="en-US" sz="1800" dirty="0"/>
              <a:t>Thanks for being in my class!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20937" y="6432551"/>
            <a:ext cx="4750129" cy="273050"/>
          </a:xfrm>
        </p:spPr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</p:spPr>
        <p:txBody>
          <a:bodyPr/>
          <a:lstStyle/>
          <a:p>
            <a:fld id="{A3B315BA-FF6E-4F83-822C-B6704CDD761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6970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 dirty="0"/>
              <a:t>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9263"/>
            <a:ext cx="11314670" cy="44116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You have 10 to 13 minutes</a:t>
            </a:r>
          </a:p>
          <a:p>
            <a:r>
              <a:rPr lang="en-US" dirty="0"/>
              <a:t>Then, upload your slides to Canvas</a:t>
            </a:r>
          </a:p>
          <a:p>
            <a:pPr lvl="1"/>
            <a:r>
              <a:rPr lang="en-US" dirty="0"/>
              <a:t>Instructions: </a:t>
            </a:r>
            <a:r>
              <a:rPr lang="en-US" sz="1900" dirty="0">
                <a:hlinkClick r:id="rId2"/>
              </a:rPr>
              <a:t>https://www.cs.cmu.edu/~bam/uicourse/05631fall2021/FinalProject/index.html#slideinstructions</a:t>
            </a:r>
            <a:r>
              <a:rPr lang="en-US" sz="1900" dirty="0"/>
              <a:t> </a:t>
            </a:r>
          </a:p>
          <a:p>
            <a:r>
              <a:rPr lang="en-US" dirty="0"/>
              <a:t>Presentation order (last minute request for order change)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5. </a:t>
            </a:r>
            <a:r>
              <a:rPr lang="en-US" dirty="0" err="1"/>
              <a:t>FaceSound</a:t>
            </a:r>
            <a:endParaRPr lang="en-US" dirty="0"/>
          </a:p>
          <a:p>
            <a:pPr lvl="1"/>
            <a:r>
              <a:rPr lang="en-US" dirty="0"/>
              <a:t>1. Draw Something Game</a:t>
            </a:r>
          </a:p>
          <a:p>
            <a:pPr lvl="1"/>
            <a:r>
              <a:rPr lang="en-US" dirty="0"/>
              <a:t>2. Real Graphics Editor</a:t>
            </a:r>
          </a:p>
          <a:p>
            <a:pPr lvl="1"/>
            <a:r>
              <a:rPr lang="en-US" dirty="0"/>
              <a:t>3. Mini Draw</a:t>
            </a:r>
          </a:p>
          <a:p>
            <a:pPr lvl="1"/>
            <a:r>
              <a:rPr lang="en-US" dirty="0"/>
              <a:t>4. Figma Lite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20937" y="6432551"/>
            <a:ext cx="4750129" cy="273050"/>
          </a:xfrm>
        </p:spPr>
        <p:txBody>
          <a:bodyPr/>
          <a:lstStyle/>
          <a:p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</p:spPr>
        <p:txBody>
          <a:bodyPr/>
          <a:lstStyle/>
          <a:p>
            <a:fld id="{A3B315BA-FF6E-4F83-822C-B6704CDD761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377873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103798</TotalTime>
  <Words>241</Words>
  <Application>Microsoft Office PowerPoint</Application>
  <PresentationFormat>Widescreen</PresentationFormat>
  <Paragraphs>40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Tahoma</vt:lpstr>
      <vt:lpstr>Trebuchet MS</vt:lpstr>
      <vt:lpstr>Wingdings</vt:lpstr>
      <vt:lpstr>lecture template_polo</vt:lpstr>
      <vt:lpstr>Lecture 26: Project Presentations</vt:lpstr>
      <vt:lpstr>Logistics</vt:lpstr>
      <vt:lpstr>Presentations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A Myers</cp:lastModifiedBy>
  <cp:revision>2215</cp:revision>
  <cp:lastPrinted>1601-01-01T00:00:00Z</cp:lastPrinted>
  <dcterms:created xsi:type="dcterms:W3CDTF">2001-06-15T20:03:27Z</dcterms:created>
  <dcterms:modified xsi:type="dcterms:W3CDTF">2021-12-02T19:39:28Z</dcterms:modified>
</cp:coreProperties>
</file>